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3089" r:id="rId6"/>
    <p:sldId id="3090" r:id="rId7"/>
    <p:sldId id="2943" r:id="rId8"/>
    <p:sldId id="3092" r:id="rId9"/>
    <p:sldId id="3091" r:id="rId10"/>
    <p:sldId id="3101"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45846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42479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210759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58385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68364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338661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8"/>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9"/>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4"/>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custDataLst>
      <p:tags r:id="rId1"/>
    </p:custDataLst>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4"/>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5"/>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custDataLst>
      <p:tags r:id="rId1"/>
    </p:custDataLst>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8"/>
          <a:stretch>
            <a:fillRect/>
          </a:stretch>
        </p:blipFill>
        <p:spPr>
          <a:xfrm>
            <a:off x="8045337" y="1704108"/>
            <a:ext cx="3071126" cy="3010161"/>
          </a:xfrm>
          <a:prstGeom prst="rect">
            <a:avLst/>
          </a:prstGeom>
        </p:spPr>
      </p:pic>
    </p:spTree>
    <p:custDataLst>
      <p:tags r:id="rId1"/>
    </p:custDataLst>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4"/>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6"/>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7"/>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6"/>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B93C539-A9D2-46C0-B4BA-664136B97BD2"/>
  <p:tag name="ISPRING_CMI5_LAUNCH_METHOD" val="any window"/>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0.000000"/>
  <p:tag name="ISPRING_CURRENT_PLAYER_ID" val="universal"/>
  <p:tag name="ISPRING_PRESENTATION_TITLE" val="TIN HOC 3 - BAI (15) CÔNG VIÊC ĐƯỢC THỰC HIỆN THEO ĐIỀU KIỆN"/>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DB11DCBB-B697-45AB-989C-308165FAAC61}:3091"/>
</p:tagLst>
</file>

<file path=ppt/tags/tag11.xml><?xml version="1.0" encoding="utf-8"?>
<p:tagLst xmlns:a="http://schemas.openxmlformats.org/drawingml/2006/main" xmlns:r="http://schemas.openxmlformats.org/officeDocument/2006/relationships" xmlns:p="http://schemas.openxmlformats.org/presentationml/2006/main">
  <p:tag name="TIMING" val="|4.6|21.8|32.7|2.7|1.5|1.1"/>
  <p:tag name="GENSWF_SLIDE_UID" val="{3DFD8E0B-F5B9-4696-9A38-3FE30B6FE159}:3101"/>
</p:tagLst>
</file>

<file path=ppt/tags/tag12.xml><?xml version="1.0" encoding="utf-8"?>
<p:tagLst xmlns:a="http://schemas.openxmlformats.org/drawingml/2006/main" xmlns:r="http://schemas.openxmlformats.org/officeDocument/2006/relationships" xmlns:p="http://schemas.openxmlformats.org/presentationml/2006/main">
  <p:tag name="GENSWF_SLIDE_UID" val="{589B8925-6970-4920-BE94-44D9B05574A8}: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BC58F4A7-FB02-44A7-871D-05BA1D4DA2BD}:2964"/>
</p:tagLst>
</file>

<file path=ppt/tags/tag3.xml><?xml version="1.0" encoding="utf-8"?>
<p:tagLst xmlns:a="http://schemas.openxmlformats.org/drawingml/2006/main" xmlns:r="http://schemas.openxmlformats.org/officeDocument/2006/relationships" xmlns:p="http://schemas.openxmlformats.org/presentationml/2006/main">
  <p:tag name="GENSWF_SLIDE_UID" val="{44529577-956F-4217-8EAF-69E721C8A43F}:3086"/>
</p:tagLst>
</file>

<file path=ppt/tags/tag4.xml><?xml version="1.0" encoding="utf-8"?>
<p:tagLst xmlns:a="http://schemas.openxmlformats.org/drawingml/2006/main" xmlns:r="http://schemas.openxmlformats.org/officeDocument/2006/relationships" xmlns:p="http://schemas.openxmlformats.org/presentationml/2006/main">
  <p:tag name="GENSWF_SLIDE_UID" val="{A3E736EB-2B72-4862-89CE-ACEA49702BCC}:3087"/>
</p:tagLst>
</file>

<file path=ppt/tags/tag5.xml><?xml version="1.0" encoding="utf-8"?>
<p:tagLst xmlns:a="http://schemas.openxmlformats.org/drawingml/2006/main" xmlns:r="http://schemas.openxmlformats.org/officeDocument/2006/relationships" xmlns:p="http://schemas.openxmlformats.org/presentationml/2006/main">
  <p:tag name="GENSWF_SLIDE_UID" val="{95804378-6EAD-478D-B51C-37C63F5579C2}:3088"/>
</p:tagLst>
</file>

<file path=ppt/tags/tag6.xml><?xml version="1.0" encoding="utf-8"?>
<p:tagLst xmlns:a="http://schemas.openxmlformats.org/drawingml/2006/main" xmlns:r="http://schemas.openxmlformats.org/officeDocument/2006/relationships" xmlns:p="http://schemas.openxmlformats.org/presentationml/2006/main">
  <p:tag name="GENSWF_SLIDE_UID" val="{7E7E9AAA-F749-4134-B86F-55A29D41E4E3}:3089"/>
</p:tagLst>
</file>

<file path=ppt/tags/tag7.xml><?xml version="1.0" encoding="utf-8"?>
<p:tagLst xmlns:a="http://schemas.openxmlformats.org/drawingml/2006/main" xmlns:r="http://schemas.openxmlformats.org/officeDocument/2006/relationships" xmlns:p="http://schemas.openxmlformats.org/presentationml/2006/main">
  <p:tag name="GENSWF_SLIDE_UID" val="{BD97F7FB-4443-45D0-803B-7DF8F05DB86C}:3090"/>
</p:tagLst>
</file>

<file path=ppt/tags/tag8.xml><?xml version="1.0" encoding="utf-8"?>
<p:tagLst xmlns:a="http://schemas.openxmlformats.org/drawingml/2006/main" xmlns:r="http://schemas.openxmlformats.org/officeDocument/2006/relationships" xmlns:p="http://schemas.openxmlformats.org/presentationml/2006/main">
  <p:tag name="TIMING" val="|4.6|21.8|32.7|2.7|1.5|1.1"/>
  <p:tag name="GENSWF_SLIDE_UID" val="{9B602BC8-315E-47E2-85AA-5D1EB326378F}:2943"/>
</p:tagLst>
</file>

<file path=ppt/tags/tag9.xml><?xml version="1.0" encoding="utf-8"?>
<p:tagLst xmlns:a="http://schemas.openxmlformats.org/drawingml/2006/main" xmlns:r="http://schemas.openxmlformats.org/officeDocument/2006/relationships" xmlns:p="http://schemas.openxmlformats.org/presentationml/2006/main">
  <p:tag name="TIMING" val="|4.6|21.8|32.7|2.7|1.5|1.1"/>
  <p:tag name="GENSWF_SLIDE_UID" val="{DE280158-377B-441E-9544-5CC1FA837CD7}:3092"/>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755</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(15) CÔNG VIÊC ĐƯỢC THỰC HIỆN THEO ĐIỀU KIỆN</dc:title>
  <dc:creator>Uyen Uyen</dc:creator>
  <cp:lastModifiedBy>Văn Ngọ</cp:lastModifiedBy>
  <cp:revision>189</cp:revision>
  <dcterms:created xsi:type="dcterms:W3CDTF">2021-11-14T08:33:55Z</dcterms:created>
  <dcterms:modified xsi:type="dcterms:W3CDTF">2024-05-25T07:02:47Z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2024-05-25T06:59:17Z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74eeeb6e-c877-4eb6-8693-b4ca3f4ddbe9</vt:lpwstr>
  </property>
  <property fmtid="{D5CDD505-2E9C-101B-9397-08002B2CF9AE}" pid="8" name="MSIP_Label_defa4170-0d19-0005-0004-bc88714345d2_ContentBits">
    <vt:lpwstr>0</vt:lpwstr>
  </property>
</Properties>
</file>